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46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83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9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99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98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2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9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83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69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70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DEC5-B305-4A75-9D5F-AC824C153E36}" type="datetimeFigureOut">
              <a:rPr lang="nl-NL" smtClean="0"/>
              <a:t>09-01-16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01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hyperlink" Target="mailto:orgelkids@agoeugen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57" y="2713725"/>
            <a:ext cx="3672408" cy="1470025"/>
          </a:xfrm>
        </p:spPr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Zanna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and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Kaj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building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an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organ</a:t>
            </a:r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838944"/>
          </a:xfrm>
        </p:spPr>
        <p:txBody>
          <a:bodyPr>
            <a:normAutofit/>
          </a:bodyPr>
          <a:lstStyle/>
          <a:p>
            <a:r>
              <a:rPr lang="nl-NL" dirty="0" err="1" smtClean="0">
                <a:latin typeface="Trebuchet MS" panose="020B0603020202020204" pitchFamily="34" charset="0"/>
              </a:rPr>
              <a:t>Working</a:t>
            </a:r>
            <a:r>
              <a:rPr lang="nl-NL" dirty="0" smtClean="0">
                <a:latin typeface="Trebuchet MS" panose="020B0603020202020204" pitchFamily="34" charset="0"/>
              </a:rPr>
              <a:t> </a:t>
            </a:r>
            <a:r>
              <a:rPr lang="nl-NL" dirty="0" err="1" smtClean="0">
                <a:latin typeface="Trebuchet MS" panose="020B0603020202020204" pitchFamily="34" charset="0"/>
              </a:rPr>
              <a:t>with</a:t>
            </a:r>
            <a:r>
              <a:rPr lang="nl-NL" dirty="0" smtClean="0">
                <a:latin typeface="Trebuchet MS" panose="020B0603020202020204" pitchFamily="34" charset="0"/>
              </a:rPr>
              <a:t> Orgelkids’ </a:t>
            </a:r>
            <a:r>
              <a:rPr lang="nl-NL" dirty="0" err="1" smtClean="0">
                <a:latin typeface="Trebuchet MS" panose="020B0603020202020204" pitchFamily="34" charset="0"/>
              </a:rPr>
              <a:t>organ</a:t>
            </a:r>
            <a:r>
              <a:rPr lang="nl-NL" dirty="0" smtClean="0">
                <a:latin typeface="Trebuchet MS" panose="020B0603020202020204" pitchFamily="34" charset="0"/>
              </a:rPr>
              <a:t> kit</a:t>
            </a:r>
            <a:endParaRPr lang="nl-NL" dirty="0">
              <a:latin typeface="Trebuchet MS" panose="020B0603020202020204" pitchFamily="34" charset="0"/>
            </a:endParaRPr>
          </a:p>
        </p:txBody>
      </p:sp>
      <p:pic>
        <p:nvPicPr>
          <p:cNvPr id="4" name="Afbeelding 3" descr="orgelki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9600" cy="1155700"/>
          </a:xfrm>
          <a:prstGeom prst="rect">
            <a:avLst/>
          </a:prstGeom>
        </p:spPr>
      </p:pic>
      <p:pic>
        <p:nvPicPr>
          <p:cNvPr id="5" name="Afbeelding 4" descr="Cove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672"/>
            <a:ext cx="4509120" cy="45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4211960" y="577850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57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Connecting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the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bellows</a:t>
            </a:r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Afbeelding 7" descr="P1080222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838129" cy="356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P1080221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69" y="3478832"/>
            <a:ext cx="3530555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49" y="1345118"/>
            <a:ext cx="3172493" cy="17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6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Placing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the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sliders</a:t>
            </a:r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Afbeelding 5" descr="P1080226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80123" cy="383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P1080225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29" y="3429000"/>
            <a:ext cx="3271732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280526" cy="15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6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Sorting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the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pipes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8" name="Afbeelding 7" descr="P1080228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088232" cy="20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P1080230 bew klein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06922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P1080232 bew klein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1" y="4725144"/>
            <a:ext cx="2043733" cy="191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P1080233 bew klein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25064"/>
            <a:ext cx="3806143" cy="335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28" y="1412775"/>
            <a:ext cx="2498454" cy="15240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14" y="1412774"/>
            <a:ext cx="1979295" cy="15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Installing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the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pipes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8" name="Afbeelding 7" descr="P1080236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521770" cy="373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P1080241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132753" cy="41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2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And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…. </a:t>
            </a:r>
            <a:r>
              <a:rPr lang="nl-NL" smtClean="0">
                <a:solidFill>
                  <a:schemeClr val="bg1"/>
                </a:solidFill>
                <a:latin typeface="Trebuchet MS"/>
                <a:cs typeface="Trebuchet MS"/>
              </a:rPr>
              <a:t>play!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Afbeelding 4" descr="P1080245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752404" cy="356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P1080246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510157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78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Questions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?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3704718" cy="494116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3568" y="1628800"/>
            <a:ext cx="34563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Want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bring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Orgelkids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your</a:t>
            </a:r>
            <a:r>
              <a:rPr lang="nl-NL" dirty="0" smtClean="0">
                <a:solidFill>
                  <a:schemeClr val="bg1"/>
                </a:solidFill>
              </a:rPr>
              <a:t> school, class or </a:t>
            </a:r>
            <a:r>
              <a:rPr lang="nl-NL" dirty="0" err="1" smtClean="0">
                <a:solidFill>
                  <a:schemeClr val="bg1"/>
                </a:solidFill>
              </a:rPr>
              <a:t>group</a:t>
            </a:r>
            <a:r>
              <a:rPr lang="nl-NL" dirty="0" smtClean="0">
                <a:solidFill>
                  <a:schemeClr val="bg1"/>
                </a:solidFill>
              </a:rPr>
              <a:t>? Let </a:t>
            </a:r>
            <a:r>
              <a:rPr lang="nl-NL" dirty="0" err="1" smtClean="0">
                <a:solidFill>
                  <a:schemeClr val="bg1"/>
                </a:solidFill>
              </a:rPr>
              <a:t>us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know</a:t>
            </a:r>
            <a:r>
              <a:rPr lang="nl-NL" dirty="0" smtClean="0">
                <a:solidFill>
                  <a:schemeClr val="bg1"/>
                </a:solidFill>
              </a:rPr>
              <a:t>!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err="1" smtClean="0">
                <a:solidFill>
                  <a:schemeClr val="bg1"/>
                </a:solidFill>
              </a:rPr>
              <a:t>Orgelkids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</a:t>
            </a:r>
            <a:r>
              <a:rPr lang="nl-NL" dirty="0" err="1" smtClean="0">
                <a:solidFill>
                  <a:schemeClr val="bg1"/>
                </a:solidFill>
              </a:rPr>
              <a:t>oordinator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for</a:t>
            </a:r>
            <a:r>
              <a:rPr lang="nl-NL" dirty="0" smtClean="0">
                <a:solidFill>
                  <a:schemeClr val="bg1"/>
                </a:solidFill>
              </a:rPr>
              <a:t> Eugene </a:t>
            </a:r>
            <a:r>
              <a:rPr lang="nl-NL" dirty="0" err="1" smtClean="0">
                <a:solidFill>
                  <a:schemeClr val="bg1"/>
                </a:solidFill>
              </a:rPr>
              <a:t>Chapter</a:t>
            </a:r>
            <a:r>
              <a:rPr lang="nl-NL" dirty="0" smtClean="0">
                <a:solidFill>
                  <a:schemeClr val="bg1"/>
                </a:solidFill>
              </a:rPr>
              <a:t> AGO: Erin </a:t>
            </a:r>
            <a:r>
              <a:rPr lang="nl-NL" dirty="0" err="1" smtClean="0">
                <a:solidFill>
                  <a:schemeClr val="bg1"/>
                </a:solidFill>
              </a:rPr>
              <a:t>Scheessele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Contact: </a:t>
            </a:r>
            <a:r>
              <a:rPr lang="nl-NL" dirty="0" smtClean="0">
                <a:solidFill>
                  <a:schemeClr val="bg1"/>
                </a:solidFill>
                <a:hlinkClick r:id="rId3"/>
              </a:rPr>
              <a:t>orgelkids@agoeugene.org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sz="1600" dirty="0" smtClean="0">
              <a:solidFill>
                <a:schemeClr val="bg1"/>
              </a:solidFill>
            </a:endParaRPr>
          </a:p>
          <a:p>
            <a:r>
              <a:rPr lang="nl-NL" sz="1600" dirty="0" err="1" smtClean="0">
                <a:solidFill>
                  <a:schemeClr val="bg1"/>
                </a:solidFill>
              </a:rPr>
              <a:t>Orgelkids</a:t>
            </a:r>
            <a:r>
              <a:rPr lang="nl-NL" sz="1600" dirty="0" smtClean="0">
                <a:solidFill>
                  <a:schemeClr val="bg1"/>
                </a:solidFill>
              </a:rPr>
              <a:t> in </a:t>
            </a:r>
            <a:r>
              <a:rPr lang="nl-NL" sz="1600" dirty="0" err="1" smtClean="0">
                <a:solidFill>
                  <a:schemeClr val="bg1"/>
                </a:solidFill>
              </a:rPr>
              <a:t>the</a:t>
            </a:r>
            <a:r>
              <a:rPr lang="nl-NL" sz="1600" dirty="0" smtClean="0">
                <a:solidFill>
                  <a:schemeClr val="bg1"/>
                </a:solidFill>
              </a:rPr>
              <a:t> Netherlands: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Website: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www.orgelkids.nl</a:t>
            </a:r>
          </a:p>
          <a:p>
            <a:endParaRPr lang="nl-NL" sz="1600" dirty="0" smtClean="0">
              <a:solidFill>
                <a:schemeClr val="bg1"/>
              </a:solidFill>
            </a:endParaRPr>
          </a:p>
          <a:p>
            <a:r>
              <a:rPr lang="nl-NL" sz="1600" dirty="0" smtClean="0">
                <a:solidFill>
                  <a:schemeClr val="bg1"/>
                </a:solidFill>
              </a:rPr>
              <a:t>Facebook: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www.facebook.com/orgelkids</a:t>
            </a:r>
          </a:p>
          <a:p>
            <a:endParaRPr lang="nl-NL" sz="1600" dirty="0" smtClean="0">
              <a:solidFill>
                <a:schemeClr val="bg1"/>
              </a:solidFill>
            </a:endParaRPr>
          </a:p>
          <a:p>
            <a:r>
              <a:rPr lang="nl-NL" sz="1600" dirty="0" smtClean="0">
                <a:solidFill>
                  <a:schemeClr val="bg1"/>
                </a:solidFill>
              </a:rPr>
              <a:t>Twitter: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@</a:t>
            </a:r>
            <a:r>
              <a:rPr lang="nl-NL" sz="1600" dirty="0" err="1" smtClean="0">
                <a:solidFill>
                  <a:schemeClr val="bg1"/>
                </a:solidFill>
              </a:rPr>
              <a:t>orgelkids</a:t>
            </a:r>
            <a:endParaRPr lang="nl-NL" sz="1600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7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organ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in a box?</a:t>
            </a:r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Tijdelijke aanduiding voor inhoud 3" descr="2013-05-24 08.50.3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 b="131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Constructing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the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frame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3782735" cy="3789040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87" y="1417638"/>
            <a:ext cx="2808312" cy="2111851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2442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Sorting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the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keys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Afbeelding 5" descr="P1080199 bew kle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929"/>
            <a:ext cx="3816423" cy="3976712"/>
          </a:xfrm>
          <a:prstGeom prst="rect">
            <a:avLst/>
          </a:prstGeom>
        </p:spPr>
      </p:pic>
      <p:pic>
        <p:nvPicPr>
          <p:cNvPr id="8" name="Afbeelding 7" descr="P1080201 be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00" y="2780928"/>
            <a:ext cx="3849713" cy="384971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82" y="1700808"/>
            <a:ext cx="3016097" cy="17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Check!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4" name="Tijdelijke aanduiding voor inhoud 3" descr="P1080203 bew klein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5085351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68" y="1484783"/>
            <a:ext cx="4315457" cy="20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Placing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the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keys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into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the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frame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7" name="Afbeelding 6" descr="P1080204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864429" cy="370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P1080205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809802" cy="403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412776"/>
            <a:ext cx="1677215" cy="11181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2776"/>
            <a:ext cx="1683568" cy="11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2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Positioning the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windchest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8" name="Afbeelding 7" descr="P1080206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6" y="2204864"/>
            <a:ext cx="4085779" cy="355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P1080208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77" y="2969416"/>
            <a:ext cx="3694018" cy="362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4675167" cy="1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1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Connecting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the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keys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91" y="1268760"/>
            <a:ext cx="2560376" cy="1474777"/>
          </a:xfrm>
          <a:prstGeom prst="rect">
            <a:avLst/>
          </a:prstGeom>
        </p:spPr>
      </p:pic>
      <p:pic>
        <p:nvPicPr>
          <p:cNvPr id="10" name="Afbeelding 9" descr="P1080212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" y="1772816"/>
            <a:ext cx="394176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P1080214-2a bew klein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3313871" cy="353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11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Positioning the reservoir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Afbeelding 5" descr="P1080217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752791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P1080219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2939665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2942716" cy="18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107</Words>
  <Application>Microsoft Macintosh PowerPoint</Application>
  <PresentationFormat>Diavoorstelling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Zanna and Kaj  building an organ</vt:lpstr>
      <vt:lpstr>An organ in a box?</vt:lpstr>
      <vt:lpstr>Constructing the frame</vt:lpstr>
      <vt:lpstr>Sorting the keys</vt:lpstr>
      <vt:lpstr>Check!</vt:lpstr>
      <vt:lpstr>Placing the keys into the frame</vt:lpstr>
      <vt:lpstr>Positioning the windchest</vt:lpstr>
      <vt:lpstr>Connecting the keys</vt:lpstr>
      <vt:lpstr>Positioning the reservoir</vt:lpstr>
      <vt:lpstr>Connecting the bellows</vt:lpstr>
      <vt:lpstr>Placing the sliders</vt:lpstr>
      <vt:lpstr>Sorting the pipes</vt:lpstr>
      <vt:lpstr>Installing the pipes</vt:lpstr>
      <vt:lpstr>And …. play!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Zanna en Kaj bouwen een orgel</dc:title>
  <dc:creator>Lydia</dc:creator>
  <cp:lastModifiedBy>Lydia Vroegindeweij</cp:lastModifiedBy>
  <cp:revision>17</cp:revision>
  <dcterms:created xsi:type="dcterms:W3CDTF">2016-01-07T16:25:05Z</dcterms:created>
  <dcterms:modified xsi:type="dcterms:W3CDTF">2016-01-09T08:01:54Z</dcterms:modified>
</cp:coreProperties>
</file>